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CE48-7228-45D8-9C8F-AC24C8959447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E151D-62E8-4DE0-874C-FEDA00815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66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E151D-62E8-4DE0-874C-FEDA00815D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5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2347C-F296-BB3F-DB20-A35E8EBC8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E91A43-EFE5-3540-0839-F62E54C5C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A8BB3-CC7A-756F-FF94-3F5E3F40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B297C-D499-29FD-0169-6DC18820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455A4-A16E-F410-91E9-2AC48D03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93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DE272-87D6-E14F-86EA-34A7D4F9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45BA8C-B6CD-A24C-3ABD-E44F4C81D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BD4828-FF75-8131-4B68-725A41AE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9094B8-B1CD-3B8E-D2F5-A0C98A26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AA038-99DF-88EF-77C7-38FA057F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51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30164B-7B21-314D-3553-94800A2C9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C53F99-9FBC-0F38-95BE-92787CBE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0E586D-D89C-D541-26E5-63F18BC9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47CAAC-D52B-323F-D644-E8026DA0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C29611-7945-BBE6-8FBE-A30099BB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60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59918-5BF7-6648-E899-EB19656D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836AC-4D98-A6C2-F564-83A810616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92075C-DD45-9C11-9F7E-4240C149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F641C-37E7-3AE8-AB62-0407C8D1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1F0CCD-1B17-B0B1-283A-50E1E32F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6E3D7-5BDA-E2FE-E2A9-1C2ECC80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18CB09-CF0D-5C72-68BA-E0DE0CB39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738B9-B7F9-B179-1722-932FAB6E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816D2-1E22-B726-7BE3-CF7E3B75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846D5-C89F-89F2-28CC-A9080186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15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7B32B-AA7B-260A-D784-D2B189C0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78FA3-A915-20FD-1AF1-D901B04F4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C00B9-1606-BBF2-BC00-83B961149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F67D7-C126-2AF0-C576-4ADBF350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900A93-FE96-CF33-D9C9-B10F9DDF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F7B0C4-7549-02E9-6970-0D1A68EA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0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AA7B5-5E7F-51DB-AD69-9A532D1A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1514A8-1CC2-65DE-1A99-F80360BFC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F1656D-AA77-016F-8806-7E7BC0567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4A5798-9CE6-6D96-283A-BD0D6E73F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E1E44D-958E-265F-AB40-85A38100E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BDFA1A-B083-8176-3A55-0A370E2A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55EC56-3348-7813-122B-AEDF81CB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43861E-C692-F919-54A5-2C7AC0EE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C34C9-DC85-B2FE-A60B-1585B4FB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7F2297-FC3E-390B-BB71-3090D0E1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309E3E-5E7A-ADF0-508E-4A871F88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7C0C71-8166-65FD-8C92-96D0FF6E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76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7D70B7-C5FE-AE58-F3C0-09185DBDC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3FE894-1150-DC04-900E-635DBC77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513C64-9046-721F-F7FA-96F57710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8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A1B5A-0FEB-3FED-8E2F-A014B138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B6DA75-8E8F-217C-9E77-1252B6250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969F62-7EF2-7001-02FB-3BB38D915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F2676-71CE-871D-30CA-BBB41A13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FA1067-BDD6-1C6E-5A34-2B57B042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5E069F-25E8-75F7-402C-1B686200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16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661F-AC61-9D94-B488-DFE60FF8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E727A1-B130-0915-5F72-363A8E9CB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E45F9E-E6EE-8064-A583-3333E64B2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A46551-2AD5-F467-4690-37226738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1D3092-726B-871D-4AA0-57D0CAF4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3A6DA4-4EE5-54F0-D526-74BA188C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53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9E3802-A097-3ED4-5AA6-5069FC3C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B24DD4-D4DB-49DF-364C-77900AD63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3A501-9509-D4DA-AA76-7838D1FD3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8B4F0-335D-42AE-ADFC-4872F1A3F5CD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AD6CF-BDFB-6AEF-FE57-89241F40B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0E6210-4B53-1FFE-148F-38F500311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DC8B-65AC-46F9-8D7E-BD96CBB10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21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D69E4E0-17FA-DC24-0D58-F034832A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4" y="489191"/>
            <a:ext cx="10452652" cy="58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1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02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453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06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77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44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593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64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57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9D8B70-D059-5168-990A-22AC3BC97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79" y="663543"/>
            <a:ext cx="5480316" cy="34966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B4B014-0491-D29F-D60E-AD2A87883FA5}"/>
              </a:ext>
            </a:extLst>
          </p:cNvPr>
          <p:cNvSpPr txBox="1"/>
          <p:nvPr/>
        </p:nvSpPr>
        <p:spPr>
          <a:xfrm>
            <a:off x="1884579" y="208722"/>
            <a:ext cx="251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边界宽</a:t>
            </a:r>
            <a:r>
              <a:rPr lang="en-US" altLang="zh-CN" dirty="0"/>
              <a:t>2px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59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CD7FDC-9191-4D3D-505C-72AE07887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51" y="559590"/>
            <a:ext cx="9843503" cy="55347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84B14A-9D90-35A4-09C7-5D957DA3DA4D}"/>
              </a:ext>
            </a:extLst>
          </p:cNvPr>
          <p:cNvSpPr txBox="1"/>
          <p:nvPr/>
        </p:nvSpPr>
        <p:spPr>
          <a:xfrm>
            <a:off x="3672508" y="190258"/>
            <a:ext cx="346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迷途之灵拿不了？草，是三个饭</a:t>
            </a:r>
          </a:p>
        </p:txBody>
      </p:sp>
    </p:spTree>
    <p:extLst>
      <p:ext uri="{BB962C8B-B14F-4D97-AF65-F5344CB8AC3E}">
        <p14:creationId xmlns:p14="http://schemas.microsoft.com/office/powerpoint/2010/main" val="144300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7F6D91-E976-B14B-8566-6AE48B9F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1275008"/>
            <a:ext cx="9158311" cy="52159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CB03E6-168D-CE45-F487-43FA72DF8B2C}"/>
              </a:ext>
            </a:extLst>
          </p:cNvPr>
          <p:cNvSpPr txBox="1"/>
          <p:nvPr/>
        </p:nvSpPr>
        <p:spPr>
          <a:xfrm>
            <a:off x="949325" y="50435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E90FF"/>
                </a:solidFill>
                <a:effectLst/>
                <a:latin typeface="Consolas" panose="020B0609020204030204" pitchFamily="49" charset="0"/>
              </a:rPr>
              <a:t>种子为</a:t>
            </a:r>
            <a:r>
              <a:rPr lang="en-US" altLang="zh-CN" b="1" dirty="0">
                <a:solidFill>
                  <a:srgbClr val="1E90FF"/>
                </a:solidFill>
                <a:effectLst/>
                <a:latin typeface="Consolas" panose="020B0609020204030204" pitchFamily="49" charset="0"/>
              </a:rPr>
              <a:t>353541358</a:t>
            </a:r>
            <a:r>
              <a:rPr lang="zh-CN" altLang="en-US" b="1" dirty="0">
                <a:solidFill>
                  <a:srgbClr val="1E90FF"/>
                </a:solidFill>
                <a:effectLst/>
                <a:latin typeface="Consolas" panose="020B0609020204030204" pitchFamily="49" charset="0"/>
              </a:rPr>
              <a:t>的快速游戏的图</a:t>
            </a:r>
            <a:endParaRPr lang="zh-CN" altLang="en-US" b="0" dirty="0">
              <a:solidFill>
                <a:srgbClr val="34314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DA64A1-9F8A-F38B-143A-2AD0C994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11" y="970416"/>
            <a:ext cx="9950422" cy="56538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5F7F48-A8E9-44A9-C45D-F2508F9E4D70}"/>
              </a:ext>
            </a:extLst>
          </p:cNvPr>
          <p:cNvSpPr txBox="1"/>
          <p:nvPr/>
        </p:nvSpPr>
        <p:spPr>
          <a:xfrm>
            <a:off x="1159097" y="437881"/>
            <a:ext cx="230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2-13.log</a:t>
            </a:r>
            <a:r>
              <a:rPr lang="zh-CN" altLang="en-US" dirty="0"/>
              <a:t>的最终场面</a:t>
            </a:r>
          </a:p>
        </p:txBody>
      </p:sp>
    </p:spTree>
    <p:extLst>
      <p:ext uri="{BB962C8B-B14F-4D97-AF65-F5344CB8AC3E}">
        <p14:creationId xmlns:p14="http://schemas.microsoft.com/office/powerpoint/2010/main" val="352003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D36EB5-95CE-28F6-4F2A-0F00750E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14" y="496687"/>
            <a:ext cx="11135037" cy="60372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CB9CB8-94F8-EEAD-F2CB-A32794E4C6A5}"/>
              </a:ext>
            </a:extLst>
          </p:cNvPr>
          <p:cNvSpPr txBox="1"/>
          <p:nvPr/>
        </p:nvSpPr>
        <p:spPr>
          <a:xfrm>
            <a:off x="656949" y="127355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录制演示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5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D4942B-5849-2C8B-2724-1CBA0119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39" y="442495"/>
            <a:ext cx="283884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F1CEA9E-D220-8160-B832-CA6992427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97313"/>
              </p:ext>
            </p:extLst>
          </p:nvPr>
        </p:nvGraphicFramePr>
        <p:xfrm>
          <a:off x="802806" y="1045633"/>
          <a:ext cx="10219870" cy="515566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74549">
                  <a:extLst>
                    <a:ext uri="{9D8B030D-6E8A-4147-A177-3AD203B41FA5}">
                      <a16:colId xmlns:a16="http://schemas.microsoft.com/office/drawing/2014/main" val="785026635"/>
                    </a:ext>
                  </a:extLst>
                </a:gridCol>
                <a:gridCol w="2913399">
                  <a:extLst>
                    <a:ext uri="{9D8B030D-6E8A-4147-A177-3AD203B41FA5}">
                      <a16:colId xmlns:a16="http://schemas.microsoft.com/office/drawing/2014/main" val="388760740"/>
                    </a:ext>
                  </a:extLst>
                </a:gridCol>
                <a:gridCol w="2043974">
                  <a:extLst>
                    <a:ext uri="{9D8B030D-6E8A-4147-A177-3AD203B41FA5}">
                      <a16:colId xmlns:a16="http://schemas.microsoft.com/office/drawing/2014/main" val="1449121728"/>
                    </a:ext>
                  </a:extLst>
                </a:gridCol>
                <a:gridCol w="2043974">
                  <a:extLst>
                    <a:ext uri="{9D8B030D-6E8A-4147-A177-3AD203B41FA5}">
                      <a16:colId xmlns:a16="http://schemas.microsoft.com/office/drawing/2014/main" val="1330394763"/>
                    </a:ext>
                  </a:extLst>
                </a:gridCol>
                <a:gridCol w="2043974">
                  <a:extLst>
                    <a:ext uri="{9D8B030D-6E8A-4147-A177-3AD203B41FA5}">
                      <a16:colId xmlns:a16="http://schemas.microsoft.com/office/drawing/2014/main" val="1250855467"/>
                    </a:ext>
                  </a:extLst>
                </a:gridCol>
              </a:tblGrid>
              <a:tr h="727332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代号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具体操作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通话限制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是否需要向其他客户端转发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58252"/>
                  </a:ext>
                </a:extLst>
              </a:tr>
              <a:tr h="74877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房间人员变动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双向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92168"/>
                  </a:ext>
                </a:extLst>
              </a:tr>
              <a:tr h="727332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开始游戏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S-&gt;C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221719"/>
                  </a:ext>
                </a:extLst>
              </a:tr>
              <a:tr h="727332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操作重现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双向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75696"/>
                  </a:ext>
                </a:extLst>
              </a:tr>
              <a:tr h="74877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反馈奇迹时的操作信息（仅客户端向服务器）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C-S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433832"/>
                  </a:ext>
                </a:extLst>
              </a:tr>
              <a:tr h="74877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传递奇迹操作集合（仅服务器向客户端）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S-C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34146"/>
                  </a:ext>
                </a:extLst>
              </a:tr>
              <a:tr h="727332"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8648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D2C62D2-7D87-A25B-82F2-8196D1FF87D0}"/>
              </a:ext>
            </a:extLst>
          </p:cNvPr>
          <p:cNvSpPr txBox="1"/>
          <p:nvPr/>
        </p:nvSpPr>
        <p:spPr>
          <a:xfrm>
            <a:off x="802806" y="289159"/>
            <a:ext cx="609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服务端信息处理</a:t>
            </a:r>
          </a:p>
        </p:txBody>
      </p:sp>
    </p:spTree>
    <p:extLst>
      <p:ext uri="{BB962C8B-B14F-4D97-AF65-F5344CB8AC3E}">
        <p14:creationId xmlns:p14="http://schemas.microsoft.com/office/powerpoint/2010/main" val="1714706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0CA137-0E68-64D3-5CF7-EB00EF9C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3" y="532660"/>
            <a:ext cx="11095115" cy="62410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2197D5-3EE5-EE26-3985-D70AC688122B}"/>
              </a:ext>
            </a:extLst>
          </p:cNvPr>
          <p:cNvSpPr txBox="1"/>
          <p:nvPr/>
        </p:nvSpPr>
        <p:spPr>
          <a:xfrm>
            <a:off x="644122" y="84338"/>
            <a:ext cx="340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5-1 </a:t>
            </a:r>
            <a:r>
              <a:rPr lang="zh-CN" altLang="en-US" dirty="0"/>
              <a:t>无奇迹双人完整游戏</a:t>
            </a:r>
          </a:p>
        </p:txBody>
      </p:sp>
    </p:spTree>
    <p:extLst>
      <p:ext uri="{BB962C8B-B14F-4D97-AF65-F5344CB8AC3E}">
        <p14:creationId xmlns:p14="http://schemas.microsoft.com/office/powerpoint/2010/main" val="1953049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97</Words>
  <Application>Microsoft Office PowerPoint</Application>
  <PresentationFormat>宽屏</PresentationFormat>
  <Paragraphs>30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shinki eiki</dc:creator>
  <cp:lastModifiedBy>shinki eiki</cp:lastModifiedBy>
  <cp:revision>15</cp:revision>
  <dcterms:created xsi:type="dcterms:W3CDTF">2023-01-22T13:10:02Z</dcterms:created>
  <dcterms:modified xsi:type="dcterms:W3CDTF">2023-05-01T13:25:27Z</dcterms:modified>
</cp:coreProperties>
</file>